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notesMasterIdLst>
    <p:notesMasterId r:id="rId22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固まる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かたまる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harden</a:t>
            </a:r>
            <a:endParaRPr lang="en-US" sz="4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焦げる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こげる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burn</a:t>
            </a:r>
            <a:endParaRPr lang="en-US" sz="4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先々月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せんせんげつ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month before last</a:t>
            </a:r>
            <a:endParaRPr lang="en-US" sz="4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防犯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ぼうはん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prevention of crime; security (device</a:t>
            </a:r>
            <a:endParaRPr lang="en-US" sz="4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採る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とる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adopt (method</a:t>
            </a:r>
            <a:endParaRPr lang="en-US" sz="4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占う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うらなう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tell someone's fortune</a:t>
            </a:r>
            <a:endParaRPr lang="en-US" sz="4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逸れる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それる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turn away</a:t>
            </a:r>
            <a:endParaRPr lang="en-US" sz="48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目覚まし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めざまし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alarm clock; waking up</a:t>
            </a:r>
            <a:endParaRPr lang="en-US" sz="48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汲む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くむ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draw (water)</a:t>
            </a:r>
            <a:endParaRPr lang="en-US" sz="48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蕎麦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そば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buckwheat (Fagopyrum esculentum); soba</a:t>
            </a:r>
            <a:endParaRPr lang="en-US" sz="48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唇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くちびる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lip</a:t>
            </a:r>
            <a:endParaRPr lang="en-US" sz="4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兵隊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へいたい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soldier</a:t>
            </a:r>
            <a:endParaRPr lang="en-US" sz="4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万歳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ばんざい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banzai</a:t>
            </a:r>
            <a:endParaRPr lang="en-US" sz="4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騙す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だます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trick</a:t>
            </a:r>
            <a:endParaRPr lang="en-US" sz="4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締め切る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しめきる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close up</a:t>
            </a:r>
            <a:endParaRPr lang="en-US" sz="4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盆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ぼん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tray; family</a:t>
            </a:r>
            <a:endParaRPr lang="en-US" sz="4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三角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さんかく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triangle</a:t>
            </a:r>
            <a:endParaRPr lang="en-US" sz="4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擦る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こする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rub</a:t>
            </a:r>
            <a:endParaRPr lang="en-US" sz="4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厚かましい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あつかましい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impudent</a:t>
            </a:r>
            <a:endParaRPr lang="en-US" sz="4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畳む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たたむ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fold (clothes</a:t>
            </a:r>
            <a:endParaRPr lang="en-US" sz="4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2023-09-30T11:29:11Z</dcterms:created>
  <dcterms:modified xsi:type="dcterms:W3CDTF">2023-09-30T11:29:11Z</dcterms:modified>
</cp:coreProperties>
</file>