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サークル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group with a common interest (e.g. students)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苦情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くじょう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complaint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目下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めした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subordinate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木材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もくざい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lumber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巻く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まく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wind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ガム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chewing gum; gum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光線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こうせん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beam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重点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じゅうてん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important point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釘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くぎ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nail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ずらり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in a row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祝日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しゅくじつ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national holiday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学年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がくねん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academic year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分類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ぶんるい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classification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虹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にじ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rainbow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警備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けいび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defense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濁る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にごる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become muddy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激増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げきぞう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sharp increase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下品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げひん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vulgar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初めまして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はじめまして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How do you do?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書籍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しょせき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book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