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手ごろ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てごろ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handy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住まい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すまい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dwelling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 (board game)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堪える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こらえる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bear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せいぞん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existence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四季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four seasons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ふぞく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being attached (to)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ストップ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stop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醤油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soy sauce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吃逆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しゃっくり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hiccup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散らす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scatter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研修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けんしゅう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training (esp. in-service)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お待ちどおさま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おまちどおさま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I'm sorry to have kept you waiting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赤ん坊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あかんぼう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baby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体系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system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火口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(volcanic) crater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見直す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みなおす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look at again; to re-examine (policy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効力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effect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制作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work (film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殴る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なぐる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strike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