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蒸し暑い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むしあつい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humid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人造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じんぞう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artificial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それなのに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and yet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海洋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かいよう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ocean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依る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 due to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芯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wick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プログラム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program (of events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交通機関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こうつうきかん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(means of) transportation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垣根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かきね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hedge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お参り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おまいり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visit (to a shrine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存じる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ぞんじる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think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うろうろ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restlessly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文房具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ぶんぼうぐ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stationery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貸出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かしだし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lending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見本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みほん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sample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ネックレス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necklace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流行る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はやる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 popular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問い合わせ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といあわせ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enquiry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血圧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けつあつ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blood pressure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通知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つうち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notice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