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載る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placed 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メニュー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menu; schedule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しゃがむ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squat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不規則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ふきそく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irregularity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手続き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てつづき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procedure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用途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use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迫る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approach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size; large and small (sizes)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素人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しろうと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amateur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捨てる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throw away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筆者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writer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元々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もともと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originally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出迎え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でむかえ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meeting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オーケストラ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orchestra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酸っぱい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すっぱい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sour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突く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prick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どうぞ宜しく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どうぞよろしく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pleased to meet you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形容詞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けいようし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adjective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刺身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さしみ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sashimi (raw sliced fish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格別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かくべつ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particular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