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gas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歯車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はぐるま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gear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炙る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あぶる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warm (e.g. one's hands over a fire)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意地悪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いじわる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malicious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えっと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let me see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マフラー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(thick) scarf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乱暴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らんぼう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violence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折角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せっかく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with trouble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人文科学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じんぶんかがく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humanities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目茶苦茶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めちゃくちゃ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absurd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図々しい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ずうずうしい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impudent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尻尾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しっぽ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tail (animal); tail end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推定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presumption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スチュワーデス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stewardess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省略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しょうりゃく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omission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行ってらっしゃい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いってらっしゃい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have a good day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待ち合わせる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まちあわせる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rendezvous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漸く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ようやく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finally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生け花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いけばな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ikebana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気をつける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きをつける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careful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