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notesMasterIdLst>
    <p:notesMasterId r:id="rId22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混合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こんごう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mixing</a:t>
            </a:r>
            <a:endParaRPr lang="en-US" sz="4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助教授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じょきょうじゅ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assistant professor</a:t>
            </a:r>
            <a:endParaRPr lang="en-US" sz="4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倣う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ならう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to imitate</a:t>
            </a:r>
            <a:endParaRPr lang="en-US" sz="48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背負う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せおう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to carry on one's back; to be burdened with</a:t>
            </a:r>
            <a:endParaRPr lang="en-US" sz="48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神様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かみさま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God</a:t>
            </a:r>
            <a:endParaRPr lang="en-US" sz="48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瞼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まぶた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eyelid</a:t>
            </a:r>
            <a:endParaRPr lang="en-US" sz="48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破片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はへん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fragment</a:t>
            </a:r>
            <a:endParaRPr lang="en-US" sz="48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アクセント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accent (on a syllable</a:t>
            </a:r>
            <a:endParaRPr lang="en-US" sz="48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一休み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ひとやすみ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(short) rest</a:t>
            </a:r>
            <a:endParaRPr lang="en-US" sz="48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衣食住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いしょくじゅう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food</a:t>
            </a:r>
            <a:endParaRPr lang="en-US" sz="48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真っ黒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まっくろ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pitch black</a:t>
            </a:r>
            <a:endParaRPr lang="en-US" sz="4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代名詞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だいめいし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pronoun; synonym</a:t>
            </a:r>
            <a:endParaRPr lang="en-US" sz="48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替わる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かわる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to succeed</a:t>
            </a:r>
            <a:endParaRPr lang="en-US" sz="4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特定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とくてい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specific</a:t>
            </a:r>
            <a:endParaRPr lang="en-US" sz="4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分かれる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わかれる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to branch</a:t>
            </a:r>
            <a:endParaRPr lang="en-US" sz="4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蒸す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むす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to steam (food</a:t>
            </a:r>
            <a:endParaRPr lang="en-US" sz="4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略す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りゃくす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to abbreviate</a:t>
            </a:r>
            <a:endParaRPr lang="en-US" sz="4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宴会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えんかい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party</a:t>
            </a:r>
            <a:endParaRPr lang="en-US" sz="4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論ずる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ろんずる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to discuss</a:t>
            </a:r>
            <a:endParaRPr lang="en-US" sz="4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再来月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さらいげつ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month after next</a:t>
            </a:r>
            <a:endParaRPr lang="en-US" sz="4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2023-09-30T11:29:11Z</dcterms:created>
  <dcterms:modified xsi:type="dcterms:W3CDTF">2023-09-30T11:29:11Z</dcterms:modified>
</cp:coreProperties>
</file>