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歯磨き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はみがき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dental brushing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子孫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しそん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descendant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middle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対策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measure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落ち着く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おちつく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calm down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ピンク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pink; erotic (usually used in relation to the sex industry)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姿勢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posture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断水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だんすい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suspension of water supply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ニコニコ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with a friendly grin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ランチ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lunch; (Western-style) single-plate lunch set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揃う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そろう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complete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lean (to one side)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site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心当たり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こころあたり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having in mind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cross over (e.g. mountain)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四つ角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よつかど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four corners; crossroads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モデル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model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gnaw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床屋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とこや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barbershop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乾杯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かんぱい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cheers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