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雑巾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ぞうきん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house-cloth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中身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なかみ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contents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受け持つ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うけもつ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take (be in) charge of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箇所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かしょ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place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入れ物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いれもの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container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保健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ほけん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preservation of health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味わう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あじわう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taste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わん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bowl (wooden); counter for bowls of food or drink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お帰り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おかえり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return; welcome home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ブラウス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blouse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捉える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とらえる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catch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裏返す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うらがえす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turn inside out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車掌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しゃしょう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(train) conductor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瀬戸物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せともの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earthenware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マラソン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marathon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むらさき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purple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テニスコート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tennis court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活字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かつじ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printing type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重ねる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かさねる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pile up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惜しい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regrettable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