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スマート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smart (clothing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矛盾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むじゅん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contradiction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ひっくり返す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ひっくりかえす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turn over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針金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はりがね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wire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おかず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small dish (usu. one of several accompanying rice)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薄暗い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うすぐらい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dim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ロッカー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locker; rocker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cover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張り切る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はりきる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in high spirits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ご馳走様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ごちそうさま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thank you (for the meal)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目眩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めまい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dizziness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コース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course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従姉妹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いとこ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cousin (female)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食塩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しょくえん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table salt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真っ暗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まっくら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total darkness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便箋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びんせん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writing paper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勤める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つとめる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work (for)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出入り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でいり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going in and out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無沙汰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ぶさた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not writing or contacting for a while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膨大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ぼうだい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huge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