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sumi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はきはき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briskly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agricultural chemical (i.e. pesticide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少なくとも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すくなくとも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 least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道順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みちじゅん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route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混凝土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コンクリート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concrete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垂直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すいちょく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vertical; perpendicular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測量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そくりょう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measurement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洗剤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せんざい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detergent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亡くす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なくす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lose (through death; e.g. a wife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架空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fictitious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東西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とうざい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east and west; Orient and Occident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削る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shave (wood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薄める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うすめる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dilute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reflection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被せる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かぶせる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cover (with something)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じつよう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practical use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オルガン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organ (musical instrument)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和英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Japanese-English; Japanese-English dictionary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裂く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tear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