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憎い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にくい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hateful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スライド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slide (for projection)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ボーナス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bonus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雨戸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あまど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sliding storm shutter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discover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帰す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かえす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send (someone) back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目印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めじるし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mark (for quick identification or recognition)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サイレン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siren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せっせと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diligently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aquatic products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中旬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ちゅうじゅん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middle of a month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浴衣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ゆかた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yukata (light cotton kimono worn in the summer or used as a bathrobe)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統一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とういつ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unity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メーター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meter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一昨昨日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いっさくさくじつ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two days before yesterday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タイア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tire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寄越す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よこす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send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寝巻き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ねまき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nightclothes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surname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商業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しょうぎょう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commerce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