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縮める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ちぢめる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shorten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蹴る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kick; to refuse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楽器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がっき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musical instrument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催促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さいそく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pressing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片付く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かたづく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put in order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斜め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ななめ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slanting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青白い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あおじろい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pale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煙い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けむい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smoky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宛名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あてな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name and address (on an envelope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甚だしい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はなはだしい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extreme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基盤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きばん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foundation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呼び出す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よびだす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summon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敬う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うやまう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show respect for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こうきょう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public (facilities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何となく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なんとなく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somehow or other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せいりつ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formation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親類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relative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出鱈目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でたらめ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nonsense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各地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かくち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every place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目立つ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めだつ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conspicuous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