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凹む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へこむ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dented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縮れる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ちぢれる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wavy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書き取り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かきとり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writing down from other written material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注す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pour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一昨日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おととい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day before yesterday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event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方言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ほうげん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dialect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鉄砲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てっぽう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gun; wooden pole that wrestlers strike in practice; puffer fish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国籍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こくせき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nationality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表紙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ひょうし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cover (of a book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みのる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bear fruit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諄い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くどい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repetitious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刺さる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ささる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stick into (of something with a sharp point)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加熱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かねつ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heating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宣伝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せんでん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publicity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透明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とうめい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transparent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恨む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うらむ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bear a grudge against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カーブ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curve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ショップ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shop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熱する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ねっする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heat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