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炊く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cook (grains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工事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construction work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対立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たいりつ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confrontation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比較的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ひかくてき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comparatively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若しかしたら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もしかしたら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perhaps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かたまり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lump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挟まる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はさまる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get between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点々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てんてん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here and there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存ずる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ぞんずる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think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かこう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descent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取り入れる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とりいれる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harvest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ラッシュアワー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rush hour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閉会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へいかい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closure (of a ceremony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外部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がいぶ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outside (e.g. of a building)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扇風機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せんぷうき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electric fan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図鑑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ずかん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pictorial book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げんこう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manuscript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特長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とくちょう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strong point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剃る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shave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跨ぐ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またぐ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step over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