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notesMasterIdLst>
    <p:notesMasterId r:id="rId22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瞳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ひとみ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pupil (of eye); eye</a:t>
            </a:r>
            <a:endParaRPr lang="en-US" sz="4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文献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ぶんけん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literature</a:t>
            </a:r>
            <a:endParaRPr lang="en-US" sz="4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怠る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おこたる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be negligent in doing something</a:t>
            </a:r>
            <a:endParaRPr lang="en-US" sz="4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繋がる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つながる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be tied together</a:t>
            </a:r>
            <a:endParaRPr lang="en-US" sz="4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伝染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でんせん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contagion</a:t>
            </a:r>
            <a:endParaRPr lang="en-US" sz="4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掛け算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かけざん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multiplication</a:t>
            </a:r>
            <a:endParaRPr lang="en-US" sz="4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揃える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そろえる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collect</a:t>
            </a:r>
            <a:endParaRPr lang="en-US" sz="4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売り切れ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うりきれ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sold-out</a:t>
            </a:r>
            <a:endParaRPr lang="en-US" sz="4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延長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えんちょう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extension</a:t>
            </a:r>
            <a:endParaRPr lang="en-US" sz="4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図形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ずけい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figure</a:t>
            </a:r>
            <a:endParaRPr lang="en-US" sz="48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さっさ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promptly</a:t>
            </a:r>
            <a:endParaRPr lang="en-US" sz="4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此間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こないだ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the other day</a:t>
            </a:r>
            <a:endParaRPr lang="en-US" sz="4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短期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たんき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short-term</a:t>
            </a:r>
            <a:endParaRPr lang="en-US" sz="4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伝記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でんき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biography</a:t>
            </a:r>
            <a:endParaRPr lang="en-US" sz="4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寸法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すんぽう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measurement</a:t>
            </a:r>
            <a:endParaRPr lang="en-US" sz="4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呼びかける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よびかける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call out to</a:t>
            </a:r>
            <a:endParaRPr lang="en-US" sz="4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浮かべる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うかべる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float</a:t>
            </a:r>
            <a:endParaRPr lang="en-US" sz="4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踏切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ふみきり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railway crossing</a:t>
            </a:r>
            <a:endParaRPr lang="en-US" sz="4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余計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よけい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extra</a:t>
            </a:r>
            <a:endParaRPr lang="en-US" sz="4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お洒落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おしゃれ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smartly dressed</a:t>
            </a:r>
            <a:endParaRPr lang="en-US" sz="4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2023-09-30T11:29:11Z</dcterms:created>
  <dcterms:modified xsi:type="dcterms:W3CDTF">2023-09-30T11:29:11Z</dcterms:modified>
</cp:coreProperties>
</file>