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追い越す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おいこす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pass (e.g. car)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凍える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こごえる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freeze (of one's body)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引っ越し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ひっこし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moving (dwelling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copying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ふわふわ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lightly (floating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申し訳ない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もうしわけない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I'm sorry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day in question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見下ろす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みおろす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overlook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かんむり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traditional cap worn by Shinto clergy and courtiers; crown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工芸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industrial arts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はかり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scales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しんくう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vacuum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place of origin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仕上がる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しあがる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finished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材木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ざいもく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wood (for building)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毎度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まいど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each time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傑作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けっさく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masterpiece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吹雪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ふぶき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snow storm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生意気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なまいき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impertinent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ペンチ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cutting pliers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