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萎む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しぼむ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wither (of flowers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楕円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だえん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ellipse</a:t>
            </a:r>
            <a:endParaRPr 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零れる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こぼれる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spill</a:t>
            </a:r>
            <a:endParaRPr lang="en-US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高度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こうど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altitude</a:t>
            </a:r>
            <a:endParaRPr lang="en-US" sz="4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性別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せいべつ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gender</a:t>
            </a:r>
            <a:endParaRPr lang="en-US" sz="4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ランニング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running; tank top</a:t>
            </a:r>
            <a:endParaRPr lang="en-US" sz="4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転がる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ころがる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roll</a:t>
            </a:r>
            <a:endParaRPr lang="en-US" sz="4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強化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きょうか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strengthening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日用品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にちようひん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daily necessities</a:t>
            </a:r>
            <a:endParaRPr lang="en-US" sz="4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初級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しょきゅう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elementary level</a:t>
            </a:r>
            <a:endParaRPr lang="en-US" sz="4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歌謡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かよう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song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発売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はつばい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sale</a:t>
            </a:r>
            <a:endParaRPr lang="en-US" sz="4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お待たせしました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おまたせしました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thank you for waiting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幼稚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ようち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infancy; childish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枚数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まいすう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the number of flat things; win-loss difference which influences the ranking of wrestlers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しゃぶる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suck</a:t>
            </a:r>
            <a:endParaRPr lang="en-US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物差し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ものさし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ruler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討つ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うつ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attack</a:t>
            </a:r>
            <a:endParaRPr 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侵入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しんにゅう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invasion</a:t>
            </a:r>
            <a:endParaRPr lang="en-US" sz="4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潜る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もぐる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to dive (into or under water); to get under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2023-09-30T11:29:11Z</dcterms:created>
  <dcterms:modified xsi:type="dcterms:W3CDTF">2023-09-30T11:29:11Z</dcterms:modified>
</cp:coreProperties>
</file>