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卸す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おろす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sell wholesale; to grate (e.g. vegetables); to cut up fish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shine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蒸発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じょうはつ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evaporation; disappearance (of a person)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女房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にょうぼう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wife (esp. one's own wife); court lady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坊や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もくじ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table of contents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breaking up (a meeting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ゼミ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seminar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境界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boundary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苦心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pains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助かる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たすかる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saved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中指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なかゆび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middle finger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仕様がない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しょうがない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there's no (other) way; cannot be helped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次ぐ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rank next to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農産物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のうさんぶつ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agricultural produce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テーマ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theme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裏口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うらぐち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backdoor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明々後日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しあさって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 three days' time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井戸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water well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reserve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