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喜ぶ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よろこぶ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delighted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女の人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おんなのひと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woman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過程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かてい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process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おさめる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pay (fees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その他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そのほか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the rest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ダイヤル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dial (e.g. telephone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何しろ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なにしろ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at any rate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underline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力強い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ちからづよい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powerful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蘇る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よみがえる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resurrected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名刺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めいし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business card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新幹線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しんかんせん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Shinkansen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工員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こういん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factory worker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接する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せっする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touch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驚かす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おどろかす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surprise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inverted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休息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きゅうそく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rest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銘々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めいめい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each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幾分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いくぶん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somewhat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賞品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しょうひん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prize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