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巡査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じゅんさ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police officer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羊毛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ようもう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wool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響く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ひびく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resound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出会い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であい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meeting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振る舞う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ふるまう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behave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すいへい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horizontal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つうきん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commuting to work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一段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いちだん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even more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解答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answer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突っ込む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つっこむ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thrust (something) into (something)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vinegar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建つ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erected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熟語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じゅくご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kanji compound; idiom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風船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ふうせん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balloon (esp. small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耕す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たがやす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till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電柱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でんちゅう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utility pole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方針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ほうしん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policy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面接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めんせつ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interview (e.g. for a job)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南米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なんべい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South America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観念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かんねん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idea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