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溢れる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あふれる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overflow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並木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なみき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roadside tree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逃がす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にがす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set free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留守番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るすばん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care-taking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教養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きょうよう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cultivation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喜び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よろこび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joy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crawl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団地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だんち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multi-unit apartments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つうよう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popular use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ため息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ためいき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sigh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はんえい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reflection (of light); reflection (of society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枯れる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wither (of a plant)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田んぼ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たんぼ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paddy field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いったん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once; for a short time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器具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utensil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赤道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せきどう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equator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深まる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ふかまる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deepen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別荘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べっそう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holiday house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沁み沁み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しみじみ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keenly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ずっと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continuously in some state (for a long time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