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セメント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cement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跳ねる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はねる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jump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くっ付く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くっつく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adhere to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溶ける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melt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ウーマン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woman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受験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じゅけん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taking an examination (esp. for entrance to a school or university)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縮小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しゅくしょう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reduction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拭く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wipe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間隔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かんかく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space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憧れる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あこがれる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long for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行ってまいります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いってまいります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good bye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cure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羨む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うらやむ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envy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活力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かつりょく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vitality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すっきり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refreshingly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ブラシ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brush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モーター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motor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休養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きゅうよう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rest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編集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へんしゅう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editing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映す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うつす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project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