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消防署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しょうぼうしょ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fire station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ご馳走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ごちそう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treat (esp. food and drink)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電池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battery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無地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むじ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plain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感激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かんげき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deep emotion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作る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つくる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make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集金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しゅうきん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money collection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備える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そなえる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furnish with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一通り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ひととおり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generally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俳句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はいく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haiku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ぐん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district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血液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けつえき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blood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基礎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きそ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foundation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大して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たいして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(not so) much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整備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maintenance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チョーク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chalk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造船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ぞうせん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shipbuilding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尖る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taper to a point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登場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とうじょう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entry (on stage)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こっそり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stealthily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