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ブローチ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brooch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寿命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じゅみょう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life span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見出し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みだし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heading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畏まりました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かしこまりました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certainly!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ペン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pen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お早う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おはよう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good morning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牧畜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ぼくちく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stock-farming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niece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方面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ほうめん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direction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引き受ける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ひきうける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take on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追いかける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おいかける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chase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差し引き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さしひき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deduction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ストッキング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stockings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基準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きじゅん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standard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水分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すいぶん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water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遣っ付ける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やっつける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beat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申請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application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うっかり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carelessly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かたかな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katakana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引っかかる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ひっかかる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caught in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