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粗筋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あらすじ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outline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ぎっしり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tightly (packed)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紙くず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かみくず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wastepaper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屋外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おくがい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outdoors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お八つ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おやつ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between-meal snack; mid-afternoon (around 3 o'clock) snack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時間割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じかんわり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timetable (esp. a weekly school timetable)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押さえる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おさえる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pin down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容器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ようき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container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スカーフ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scarf (esp. a lightweight summer scarf worn by women)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お願いします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おねがいします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please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項目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こうもく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item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努める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つとめる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endeavor (to do)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入社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にゅうしゃ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joining a company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大木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たいぼく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large tree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友好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ゆうこう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friendship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司会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しかい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leading a meeting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らん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section (e.g. in a newspaper)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課税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かぜい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taxation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濡らす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ぬらす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wet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図表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ずひょう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chart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