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はかる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measure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のこぎり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saw; musical saw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照る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shine; to look slightly upward (of a noh mask; indicating joy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ウール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wool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真っ白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まっしろ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pure white; blank (e.g. mind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だらし無い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だらしない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slovenly (appearance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転々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てんてん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moving from place to place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農村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のうそん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agricultural community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増大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ぞうだい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enlargement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重力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じゅうりょく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gravity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創作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そうさく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creation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先端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せんたん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pointed end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夕刊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ゆうかん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evening paper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主役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しゅやく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leading part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兎も角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ともかく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anyhow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stripe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直径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ちょっけい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diameter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grow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矢印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やじるし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arrow (symbol); (romantic) interest (for a certain person)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店屋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みせや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store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