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deep | profound | dense, thick | close (relationship) | intense, strong |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each, every, all...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制度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system, institution, organization, organisation...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depth of water...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刻む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mince, to cut fine, to chop up, to hash, to shred | to carve, to engrave, to chisel, to notch | to tick away (time),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遅刻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lateness, tardiness, arriving late...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陥る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fall into (e.g. a hole) | to fall into (chaos, depression, dilemma, illness, etc.) | to fall into (a trap, etc.) |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軽視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making light of, thinking little of, slighting, belittling, dismissing, contempt, disdain...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状況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state of affairs, situation, conditions, circumstances...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及ぼす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exert (influence), to exercise, to cause (e.g. damage), to do (e.g. harm), to bring about (e.g. benefits), to extend,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普及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diffusion, spread, popularization, promulgation, familiarization...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75-76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2023-10-17T03:57:04Z</dcterms:created>
  <dcterms:modified xsi:type="dcterms:W3CDTF">2023-10-17T03:57:04Z</dcterms:modified>
</cp:coreProperties>
</file>