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どんどん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drumming (noise), beating, pounding, banging, booming, stamping | rapidly, quickly, steadily | continuously, one after th...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571-585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引き上げる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ひきあげる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pull up, to drag up, to lift up | to increase, to raise (e.g. taxes) | to withdraw, to leave, to pull out, to retire |...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571-585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年金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ねんきん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annuity, pension...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571-585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提起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ていき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raising (a question), bringing up (a problem), instituting (a lawsuit), filing (a claim), submitting (a case) | lifting u...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571-585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コピー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copy, photocopy | book jacket blurb | (advertising) slogan...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571-585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一般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いっぱん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general, universal | ordinary, average, common, non-celebrity | the same, no different, (just) as if...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571-585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事実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じじつ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fact, truth, reality...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571-585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農業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のうぎょう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agriculture...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571-585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システム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system...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571-585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供給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きょうきゅう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supply, provision...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571-585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安定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あんてい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stability, steadiness, consistency, equilibrium, balance, composure | stable...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571-585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助かる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たすかる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be saved, to be rescued, to survive | to escape harm, to be spared damage | to be helped, to be saved trouble...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571-585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癌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がん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cancer...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571-585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発展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はってん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development, growth, expansion, extension, flourishing | development (of a situation, story, etc.), advancement, progress...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571-585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途上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とじょう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on the way, en route | in the process of (development, construction, etc.), in the middle of...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571-585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2023-10-17T03:57:04Z</dcterms:created>
  <dcterms:modified xsi:type="dcterms:W3CDTF">2023-10-17T03:57:04Z</dcterms:modified>
</cp:coreProperties>
</file>