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複数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ふくすう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plural, multiple, several...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寿命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じゅみょう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life span...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のびる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延長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えんちょう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extension, elongation, prolongation, lengthening | Enchō era (923.4.11-931.4.26)...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越える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cross over, to cross, to pass through, to pass over (out of), to go beyond, to go past | to exceed, to surpass, to be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超過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ちょうか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excess, being more than...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くみ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class (of students) | group (of people), party, team, crew | lot, bunch, set | crime family, organized-crime syndicate |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仕組み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しくみ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structure, construction, arrangement, contrivance, mechanism, workings | plan, plot, contrivance...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充てる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あてる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assign, to set aside...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充実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じゅうじつ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fullness, completeness, perfection, substantiality | enhancement, improvement, enrichment, upgrading | replenishment, rep...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平均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へいきん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average, mean | balance, equilibrium...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長寿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ちょうじゅ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long life, longevity...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いのち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life, life force | lifetime, lifespan | most important thing, foundation, core | paired tattoos of the ""life"" kanji on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せいめい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life, existence | (one's) working life, career | life force, lifeblood, soul, essence...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2023-10-17T03:57:04Z</dcterms:created>
  <dcterms:modified xsi:type="dcterms:W3CDTF">2023-10-17T03:57:04Z</dcterms:modified>
</cp:coreProperties>
</file>