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廃止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はいし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abolition, discontinuance, discontinuation, repeal, annulment...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bear, to carry on one's back | to take responsibility for, to accept a duty | to receive (wound), to incur (damage), 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負荷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burden | load (electrical, CPU, etc.)...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担う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になう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carry on one's shoulder, to shoulder, to bear | to bear (burden, responsibility, etc.), to take upon oneself...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負ける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まける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lose, to be defeated | to succumb, to give in, to surrender, to yield | to be inferior to | to break out in a rash due...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ふたん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burden, load, responsibility | bearing (a cost, responsibility, etc.), shouldering...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ひとがら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personality, character, personal appearance, gentility...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判断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はんだん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judgment, judgement, decision, conclusion, adjudication | divination | judgement...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おおばん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large size (paper, book, etc.) | ōban, large oval gold coin used in the Edo period...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はかる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measure, to weigh, to survey, to time (sound, gauge, estimate) | to conjecture, to infer, to surmise...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予測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よそく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prediction, estimation...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総合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そうごう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synthesis, combination, integration, putting together | synthesis, colligation...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右側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みぎがわ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right side, right-hand side...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側面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そくめん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side, flank, profile, sidelight, lateral | aspect, dimension...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2023-10-17T03:57:04Z</dcterms:created>
  <dcterms:modified xsi:type="dcterms:W3CDTF">2023-10-17T03:57:04Z</dcterms:modified>
</cp:coreProperties>
</file>