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問いかける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といかける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ask a question | to begin to ask a question...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バランス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undefined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balance...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現代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げんだい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present age, present day, today | modern era, modern times...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離れる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はなれる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be separated, to be apart, to be distant | to leave, to go away | to leave (a job, etc.), to quit, to give up | to los...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移り住む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うつりすむ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move (to another area, country, etc.), to migrate...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共に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ともに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together, jointly | at the same time, with, as ..., including, along with | both...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計算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けいさん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calculation, reckoning, count | forecast...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普段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ふだん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usual, normal, everyday, habitual, ordinary | usually, normally, generally, habitually, always...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解答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かいとう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answer, solution...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話題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わだい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topic, subject | much talked about, topical, in the news, hot...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実現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じつげん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implementation (e.g. of a system), materialization, materialisation, realization, realisation, actualization, actualisati...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生じる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しょうじる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produce, to yield, to cause | to result from, to arise, to be generated...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移る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うつる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move (house), to transfer (department) | to change the target of interest or concern | to elapse (passage of time) | 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引用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いんよう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quotation, citation, reference...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じゅん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order, turn, sorting | obedient, docile, submissive, meek...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586-600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