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出来事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できごと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incident, affair, happening, event...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601-615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アナウンサー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undefined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announcer, presenter, broadcaster, reporter | in-house television talent who does on-location fluff pieces for variety sh...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601-615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液体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えきたい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liquid...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601-615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飼い主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かいぬし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(pet) owner, keeper...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601-615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限界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げんかい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limit, bound...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601-615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災害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さいがい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calamity, disaster, misfortune...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601-615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実用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じつよう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practical use, utility...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601-615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近年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きんねん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recent years...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601-615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関連付ける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かんれんづける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connect, to correlate, to associate, to relate, to link...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601-615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ネット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undefined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network | Internet | net (hair, netball, etc.) | net (price, weight, etc.), nett...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601-615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世の中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よのなか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society, the world, the times...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601-615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見出す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みいだす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find out, to discover, to notice, to detect | to select, to pick out | to look out (from the inside) | to be wide-eyed...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601-615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リスク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undefined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risk...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601-615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我が国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わがくに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our country, our land, one's own country...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601-615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丸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まる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circle | entirety, whole, full, complete | money, dough, moola | enclosure inside a castle's walls | soft-shelled turtle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601-615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2023-10-17T03:57:05Z</dcterms:created>
  <dcterms:modified xsi:type="dcterms:W3CDTF">2023-10-17T03:57:05Z</dcterms:modified>
</cp:coreProperties>
</file>