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輸送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ゆそう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transport, transportation...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暮らす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くらす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live, to get along | to spend (time)...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屋根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やね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roof...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大根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だいこん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daikon (variety of large white Oriental radish, Raphanus sativus var. longipinnatus) | ham actor...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養う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やしなう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support, to maintain, to provide for | to bring up, to raise, to rear, to feed | to adopt (a child) | to cultivate (a 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教養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きょうよう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cultivation, refinement, culture, education...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栄養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えいよう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nutrition, nourishment...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亡くなる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なくなる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die...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死亡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しぼう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death, dying, mortality...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抱く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いだく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hold in one's arms (e.g. a baby), to embrace, to hug | to have (a thought or feeling), to hold, to harbour (suspicion,...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抱える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かかえる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hold in one's arms, to carry in one's arms, to carry under one's arm, to hold (one's head) in one's hands | to have (p...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4864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000000"/>
                </a:solidFill>
              </a:rPr>
              <a:t>含む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0" y="9144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endParaRPr lang="en-US" sz="3600" dirty="0"/>
          </a:p>
          <a:p>
            <a:pPr algn="ctr" indent="0" marL="0">
              <a:buNone/>
            </a:pPr>
            <a:r>
              <a:rPr lang="en-US" sz="3600" dirty="0">
                <a:solidFill>
                  <a:srgbClr val="404040"/>
                </a:solidFill>
              </a:rPr>
              <a:t>ふくむ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0" y="2743200"/>
            <a:ext cx="91440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dirty="0">
                <a:solidFill>
                  <a:srgbClr val="808080"/>
                </a:solidFill>
              </a:rPr>
              <a:t>to contain, to comprise, to have, to hold, to include, to embrace | to hold in the mouth | to bear in mind, to understand...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0" y="3657600"/>
            <a:ext cx="8686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dirty="0">
                <a:solidFill>
                  <a:srgbClr val="808080"/>
                </a:solidFill>
              </a:rPr>
              <a:t>81-82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2023-10-17T03:57:05Z</dcterms:created>
  <dcterms:modified xsi:type="dcterms:W3CDTF">2023-10-17T03:57:05Z</dcterms:modified>
</cp:coreProperties>
</file>