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plural, multiple,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寿命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じゅみょう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 span...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延長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えんちょう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extension, elongation, prolongation, lengthening | Enchō era (923.4.11-931.4.26)...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cross over, to cross, to pass through, to pass over (out of), to go beyond, to go past | to exceed, to surpass, to be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超過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excess, being more than...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廃止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abolition, discontinuance, discontinuation, repeal, annulment...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ひとがら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personality, character, personal appearance, gentility...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はんだん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judgment, judgement, decision, conclusion, adjudication | divination | judgement...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おおばん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size (paper, book, etc.) | ōban, large oval gold coin used in the Edo period...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はかる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measure, to weigh, to survey, to time (sound, gauge, estimate) | to conjecture, to infer, to surmise...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class (of students) | group (of people), party, team, crew | lot, bunch, set | crime family, organized-crime syndicate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よそく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prediction, estimation...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synthesis, combination, integration, putting together | synthesis, colligation...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右側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みぎがわ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right side, right-hand 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側面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そくめん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side, flank, profile, sidelight, lateral | aspect, dimension...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bear, to carry on one's back | to take responsibility for, to accept a duty | to receive (wound), to incur (damage),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 | load (electrical, CPU,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になう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carry on one's shoulder, to shoulder, to bear | to bear (burden, responsibility, etc.), to take upon oneself...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まける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lose, to be defeated | to succumb, to give in, to surrender, to yield | to be inferior to | to break out in a rash due...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ふたん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burden, load, responsibility | bearing (a cost, responsibility, etc.), shouldering...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仕組み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structure, construction, arrangement, contrivance, mechanism, workings | plan, plot, contrivance...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あてる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assign, to set aside...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じゅうじつ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fullness, completeness, perfection, substantiality | enhancement, improvement, enrichment, upgrading | replenishment, rep...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へいきん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average, mean | balance, equilibrium...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ちょうじゅ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long life, longevity...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いのち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life force | lifetime, lifespan | most important thing, foundation, core | paired tattoos of the ""life"" kanji on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せいめい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existence | (one's) working life, career | life force, lifeblood, soul, essence...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