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商店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shop, small store, business, firm...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確実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かくじつ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certain, sure, definite, reliable, sound, solid, safe, secure...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瓦斯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ガス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gas (as a fuel) | gas (state of matter) | poison gas | dense fog, thick fog | gas stove, gas cooker, gas range | gasoline...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cross (legs or arms), to link (arms) | to put together, to construct, to assemble, to produce (e.g. TV program) | to b...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経過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passage (of time), elapsing, lapse | progress, development, course (of events) | transit...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knack, skill, trick, secret, know-how, the ropes, hang | bone, skeleton | cremated remains (esp. the bones), ashes...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孤独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こどく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solitude, loneliness, isolation...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じんぶつ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person, character, figure, personage, man, woman | one's character, one's personality | able person, talented person...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深夜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しんや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late at night...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テキスト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text | textbook...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悩む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なやむ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worried, to be troubled...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排除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はいじょ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exclusion, removal, elimination, clearing away, getting rid 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ふあん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anxiety, uneasiness, worry, apprehension, fear, insecurity, suspense...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あてる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hit | to expose | to apply (e.g. patch), to put on, to put against, to hold on, to hold against | to allot, to call 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育児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いくじ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childcare, child-rearing, nursing, upbringing...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616-630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