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輸送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ゆそう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transport, transportation...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暮らす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くらす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live, to get along | to spend (time)...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屋根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やね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roof...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だいこん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daikon (variety of large white Oriental radish, Raphanus sativus var. longipinnatus) | ham actor...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複数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ふくすう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plural, multiple, several...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くみ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class (of students) | group (of people), party, team, crew | lot, bunch, set | crime family, organized-crime syndicate |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仕組み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しくみ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structure, construction, arrangement, contrivance, mechanism, workings | plan, plot, contrivance...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充てる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あてる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assign, to set aside...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充実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じゅうじつ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fullness, completeness, perfection, substantiality | enhancement, improvement, enrichment, upgrading | replenishment, rep...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平均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へいきん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average, mean | balance, equilibrium...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ちょうじゅ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long life, longevity...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養う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やしなう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support, to maintain, to provide for | to bring up, to raise, to rear, to feed | to adopt (a child) | to cultivate (a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いのち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life, life force | lifetime, lifespan | most important thing, foundation, core | paired tattoos of the ""life"" kanji on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せいめい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life, existence | (one's) working life, career | life force, lifeblood, soul, essence...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寿命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じゅみょう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life span...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のびる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延長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えんちょう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extension, elongation, prolongation, lengthening | Enchō era (923.4.11-931.4.26)...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越える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こえる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cross over, to cross, to pass through, to pass over (out of), to go beyond, to go past | to exceed, to surpass, to be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超過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ちょうか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excess, being more than...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79-80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教養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きょうよう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cultivation, refinement, culture, education...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栄養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えいよう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nutrition, nourishment...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亡くなる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なくなる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die...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死亡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しぼう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death, dying, mortality...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抱く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いだく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hold in one's arms (e.g. a baby), to embrace, to hug | to have (a thought or feeling), to hold, to harbour (suspicion,...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抱える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かかえる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hold in one's arms, to carry in one's arms, to carry under one's arm, to hold (one's head) in one's hands | to have (p...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含む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ふくむ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contain, to comprise, to have, to hold, to include, to embrace | to hold in the mouth | to bear in mind, to understand...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