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輸送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transport, transportation...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暮らす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live, to get along | to spend (time)...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屋根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roof...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daikon (variety of large white Oriental radish, Raphanus sativus var. longipinnatus) | ham actor...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養う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maintain, to provide for | to bring up, to raise, to rear, to feed | to adopt (a child) | to cultivate (a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教養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cultivation, refinement, culture, education...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栄養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nutrition, nourishment...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亡くなる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die...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死亡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death, dying, mortality...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抱く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hold in one's arms (e.g. a baby), to embrace, to hug | to have (a thought or feeling), to hold, to harbour (suspicion,...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抱える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hold in one's arms, to carry in one's arms, to carry under one's arm, to hold (one's head) in one's hands | to have (p...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含む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contain, to comprise, to have, to hold, to include, to embrace | to hold in the mouth | to bear in mind, to understand...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