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視覚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sense of sight, vision...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通常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つうじょう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usual, ordinary, normal, regular, general, common...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はかる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plan, to attempt, to devise | to plot, to conspire, to scheme | to aim for, to strive for, to work towards, to seek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はっしん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dispatch, despatch, transmission, submission | informing (e.g. of opinion), sharing (thoughts, etc.), telling...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編集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へんしゅう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editing, compilation...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防災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ぼうさい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disaster preparedness, prevention of damage resulting from a natural disaster, protection against disaster...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ボール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ball | ball (pitch that falls outside of the strike zone) | bowl | board (cardboard, pasteboard,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しきゅう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provision, supply, payment, allowance, grant...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シグナル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signal...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循環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じゅんかん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circulation, rotation, cycle, loop...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すいそう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water tank, cistern | fish tank, aquarium...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請求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せいきゅう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claim, demand, charge, application, request, billing (for a service)...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折角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せっかく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with trouble, at great pains | rare, valuable, precious, long-awaited | kind, generous | specially, especially, expressly...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然うした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そうした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such...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体系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たいけい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system, organization, organisation, architecture...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631-645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