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拠り所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よりどころ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grounds, foundation, authority | support, prop, something upon which to rely...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ととのえる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put in order, to arrange, to tidy up, to straighten, to adjust, to fix | to get ready, to prepare, to arrange, to supp...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整理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せいり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sorting, arrangement, organization, putting in order, adjustment, regulation | liquidation, settlement, consolidation, cl...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築く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きずく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build, to construct, to erect | to amass (e.g. fortune), to pile up...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建築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けんちく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construction, architecture (of buildings)...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さわる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get involved (with), to approach | to be harmful to, to hinder, to interfere with, to irritate...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触れる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ふれる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touch, to feel | to touch (with) | to experience, to come in contact with, to perceive | to touch on (a subject), to 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せっしょく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touch, contact, touching...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輸送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ゆそう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transport, transportation...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養う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やしなう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maintain, to provide for | to bring up, to raise, to rear, to feed | to adopt (a child) | to cultivate (a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教養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きょうよう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cultivation, refinement, culture, education...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根拠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こんきょ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basis, grounds, foundation, reason, authority | base (of operations)...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栄養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nutrition, nourishment...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亡くなる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なくなる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死亡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しぼう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death, dying, mortality...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いだく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 (e.g. a baby), to embrace, to hug | to have (a thought or feeling), to hold, to harbour (suspicion,...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arms, to carry in one's arms, to carry under one's arm, to hold (one's head) in one's hands | to have (p...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含む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contain, to comprise, to have, to hold, to include, to embrace | to hold in the mouth | to bear in mind, to understand...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暮らす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くらす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live, to get along | to spend (time)...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屋根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やね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だいこん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daikon (variety of large white Oriental radish, Raphanus sativus var. longipinnatus) | ham actor...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証拠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evidence, proof...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うたがう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doubt, to distrust, to be suspicious of, to suspect...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疑問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ぎもん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doubt, question, suspicion, dubiousness...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諸君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しょくん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you (people) | gentlemen, ladies and gentlemen, my friends, everyone...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諸般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しょはん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various,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つねに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always, constantly...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常識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じょうしき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common sense, good sense, common knowledge, general knowledge, common practice, accepted practice, social etiquette...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83-84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