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物語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ものがたり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story, tale, narrative, account, fable, legend...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会館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meeting hall, assembly hall...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改良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improvement, reform...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価格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price, value, cost...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関わり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かかわり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relation, connection...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暮らし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くらし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(way of) life, living, livelihood, life circumstances...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車椅子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くるまいす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wheelchair...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やる気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やるき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will (to do something), drive, motivation, enthusiasm, eagerness...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流出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りゅうしゅつ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outflow, effluence, efflux, spillage, spill, discharge, haemorrhage, hemorrhage, bleeding (e.g. of ink into paper) | outf...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例外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れいがい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exception...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組み合わせる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くみあわせる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join together, to combine, to join up...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いっしゅ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 kind, a sort, a variety, a species | of sorts, something of a, a sort of | sort of, somewhat...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インターンシップ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internship...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運営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うんえい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management, administration,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落ち着く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おちつく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calm down, to compose oneself, to regain presence of mind | to calm down, to settle down, to die down, to become stabl...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646-660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