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枝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えだ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branch, bough, limb, twig, sprig, spray...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受講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taking a lecture, attending a class, taking a course...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講義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こうぎ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lecture...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植える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plant, to grow, to raise | to insert, to transplant, to implant, to set (type) | to inoculate (e.g. an infectious agen...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植物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しょくぶつ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plant, vegetation...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動画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どうが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video (esp. digital), video clip, clip | animation, animated cartoon | in-betweens (animation)...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plan, project, schedule, scheme, program, programme...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映し出す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うつしだす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project, to show | to portray, to depict, to describe, to reflect...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映画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movie, film, motion picture...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crowded, to be packed, to be congested, to be thronged (with)...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混ぜる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まぜる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mix, to stir, to blend...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混同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こんどう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confusion, mixing, merger...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こんらん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disorder, chaos, confusion, mayhem...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87-88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