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notesMasterIdLst>
    <p:notesMasterId r:id="rId14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点検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てんけん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inspection, examination, checking...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85-86</a:t>
            </a: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端数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はすう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fraction, odd amount, leftover amount...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85-86</a:t>
            </a:r>
            <a:endParaRPr 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先端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せんたん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pointed end, tip, point, cusp (of a leaf, crescent moon, etc.), apex (of a curve) | forefront, vanguard, spearhead, leadi...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85-86</a:t>
            </a:r>
            <a:endParaRPr 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浮かぶ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うかぶ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to float, to be suspended | to rise to the surface, to appear, to emerge, to show up, to loom (up) | to come to mind, to 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85-86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検討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けんとう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consideration, examination, investigation, study, scrutiny, discussion, analysis, review...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85-86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富む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とむ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to be rich in, to abound in, to be abundant in, to be full of | to be rich, to be wealthy...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85-86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富士山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ふじさん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Mount Fuji, Mt. Fuji, Fujiyama, Fuji-san...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85-86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項目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こうもく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item, heading, category, clause | headword (in a dictionary, encyclopedia, etc.), entry...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85-86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抜け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ぬけ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omission, slip, error, fault | definition (of photograph), sharpness, clarity (sound), flow...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85-86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選抜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せんばつ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selection, choice, picking out | National Invitational High-School Baseball Tournament...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85-86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分析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ぶんせき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analysis...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85-86</a:t>
            </a:r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端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はし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end (e.g. of street), tip, point, edge, margin | beginning, start, first | odds and ends, scrap, odd bit, least...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85-86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2023-10-17T03:57:05Z</dcterms:created>
  <dcterms:modified xsi:type="dcterms:W3CDTF">2023-10-17T03:57:05Z</dcterms:modified>
</cp:coreProperties>
</file>