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notesMasterIdLst>
    <p:notesMasterId r:id="rId3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点検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てんけん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inspection, examination, checking...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端数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はすう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fraction, odd amount, leftover amount...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先端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せんたん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pointed end, tip, point, cusp (of a leaf, crescent moon, etc.), apex (of a curve) | forefront, vanguard, spearhead, leadi...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浮かぶ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うかぶ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float, to be suspended | to rise to the surface, to appear, to emerge, to show up, to loom (up) | to come to mind, to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拠り所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よりどころ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grounds, foundation, authority | support, prop, something upon which to rely...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根拠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こんきょ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basis, grounds, foundation, reason, authority | base (of operations)...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証拠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しょうこ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evidence, proof...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疑う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うたがう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doubt, to distrust, to be suspicious of, to suspect...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疑問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ぎもん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doubt, question, suspicion, dubiousness...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諸君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しょくん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you (people) | gentlemen, ladies and gentlemen, my friends, everyone...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諸般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しょはん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various, several...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検討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けんとう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consideration, examination, investigation, study, scrutiny, discussion, analysis, review...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常に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つねに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always, constantly...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常識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じょうしき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common sense, good sense, common knowledge, general knowledge, common practice, accepted practice, social etiquette...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整える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ととのえる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put in order, to arrange, to tidy up, to straighten, to adjust, to fix | to get ready, to prepare, to arrange, to supp...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整理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せいり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sorting, arrangement, organization, putting in order, adjustment, regulation | liquidation, settlement, consolidation, cl...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築く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きずく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build, to construct, to erect | to amass (e.g. fortune), to pile up...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建築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けんちく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construction, architecture (of buildings)...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触る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さわる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touch, to feel | to get involved (with), to approach | to be harmful to, to hinder, to interfere with, to irritate...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触れる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ふれる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touch, to feel | to touch (with) | to experience, to come in contact with, to perceive | to touch on (a subject), to a...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接触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せっしょく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touch, contact, touching...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富む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とむ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be rich in, to abound in, to be abundant in, to be full of | to be rich, to be wealthy...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富士山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ふじさん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Mount Fuji, Mt. Fuji, Fujiyama, Fuji-san...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項目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こうもく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item, heading, category, clause | headword (in a dictionary, encyclopedia, etc.), entry...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抜け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ぬけ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omission, slip, error, fault | definition (of photograph), sharpness, clarity (sound), flow...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選抜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せんばつ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selection, choice, picking out | National Invitational High-School Baseball Tournament...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分析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ぶんせき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analysis...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端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はし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end (e.g. of street), tip, point, edge, margin | beginning, start, first | odds and ends, scrap, odd bit, least...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85-86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2023-10-17T03:57:05Z</dcterms:created>
  <dcterms:modified xsi:type="dcterms:W3CDTF">2023-10-17T03:57:05Z</dcterms:modified>
</cp:coreProperties>
</file>