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拠り所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よりどころ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grounds, foundation, authority | support, prop, something upon which to rely...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ととのえる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put in order, to arrange, to tidy up, to straighten, to adjust, to fix | to get ready, to prepare, to arrange, to supp...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sorting, arrangement, organization, putting in order, adjustment, regulation | liquidation, settlement, consolidation, cl...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築く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きずく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build, to construct, to erect | to amass (e.g. fortune), to pile up...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建築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けんちく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construction, architecture (of buildings)...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さわる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touch, to feel | to get involved (with), to approach | to be harmful to, to hinder, to interfere with, to irritate...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触れる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ふれる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touch, to feel | to touch (with) | to experience, to come in contact with, to perceive | to touch on (a subject), to 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接触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せっしょく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touch, contact, touching...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根拠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こんきょ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basis, grounds, foundation, reason, authority | base (of operations)...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証拠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evidence, proof...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疑う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うたがう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doubt, to distrust, to be suspicious of, to suspect...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疑問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ぎもん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doubt, question, suspicion, dubiousness...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諸君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しょくん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you (people) | gentlemen, ladies and gentlemen, my friends, everyone...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諸般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しょはん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various, several...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常に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つねに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always, constantly...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常識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じょうしき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common sense, good sense, common knowledge, general knowledge, common practice, accepted practice, social etiquette...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