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でんとう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こうちゃ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いりょう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かたかな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やけい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けしき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しゅうきょう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2023-10-02T22:26:18Z</dcterms:created>
  <dcterms:modified xsi:type="dcterms:W3CDTF">2023-10-02T22:26:18Z</dcterms:modified>
</cp:coreProperties>
</file>