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タンパク質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タンパクしつ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protein...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481-495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形成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けいせい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formation, molding, making up, taking form, giving form to | repair (e.g. plastic surgery), replacement, -plasty...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481-495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役に立つ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やくにたつ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be helpful, to be useful...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481-495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確か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たしか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sure, certain, positive, definite | reliable, trustworthy, safe, sound, firm, accurate, correct, exact | If I'm not mista...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481-495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学力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がくりょく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scholarly ability, scholarship, knowledge, literary ability...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481-495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面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めん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face | mask, face guard | (in kendo) striking the head | surface (esp. a geometrical surface) | page | aspect, facet, sid...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481-495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性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nature (of a person) | sex, gender | sex (i.e. sexual attraction, activity, etc.) | gender | -ty, -ity, -ness, -cy...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481-495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適応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てきおう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adaptation, accommodation, conformity...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481-495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犯罪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はんざい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crime, offence, offense...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481-495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本質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ほんしつ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essence, true nature, substance, reality...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481-495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まあ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undefined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just (e.g. ""just wait here""), come now, now, now | tolerably, passably, moderately, reasonably, fairly, rather, somewha...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481-495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形式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けいしき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form (as opposed to substance) | format, form, style, manner | formality, form | mode, form | form (bilinear, quadratic, 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481-495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テーマ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undefined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theme, topic, subject matter, motif, project, slogan...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481-495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平成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へいせい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Heisei era (1989.1.8-2019.4.30)...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481-495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年度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ねんど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fiscal year (usu. April 1 to March 31 in Japan), financial year | academic year, school year | product year...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481-495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2023-10-03T07:22:25Z</dcterms:created>
  <dcterms:modified xsi:type="dcterms:W3CDTF">2023-10-03T07:22:25Z</dcterms:modified>
</cp:coreProperties>
</file>