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幅広い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はばひろい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extensive, wide, broad...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害虫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がいちゅう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harmful insect, noxious insect, vermin, pest...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ぞうふく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amplification (elec.) | magnification, amplification, making larger...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ささえる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support, to prop, to sustain, to underlay, to hold up, to defend | to hold at bay, to stem, to check...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しじ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support, backing, endorsement, approval | propping up, holding up, support...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はんたい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opposition, resistance, antagonism, hostility, objection, dissent | reverse, opposite, inverse, contrary...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論文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ろんぶん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thesis, essay, treatise, paper, article...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否定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ひてい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denial, negation, repudiation, disavowal | negation | NOT operation...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野菜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やさい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vegetable...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穀物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こくもつ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grain, cereal, corn...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