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境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さかい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border, boundary | turning point, watershed | area, region, spot, space, environment | psychological state, mental state 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回路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かいろ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circuit (electric) | cycle (e.g. Krebs cycle)...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換える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replace | to exchange, to interchange | to substitute...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代替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だいたい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substitution | alternative, substitute...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携わる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たずさわる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engage in, to participate in, to take part in, to be involved in...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連携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れんけい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cooperation, coordination, link...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環境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かんきょう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environment, circumstance...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音響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おんきょう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sound, noise, acoustics, reverberation, echo, audio...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影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かげ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shadow, silhouette, figure, shape | reflection, image | ominous sign | light (stars, moon) | trace, shadow (of one's form...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影響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えいきょう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influence, effect, impact...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感染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かんせん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infection, contagion, becoming infected | being infected (e.g. with harmful ideas), being influenced (by)...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汚い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きたない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dirty, filthy, foul, unclean | disordered, messy, untidy, poor (e.g. handwriting) | indecent (language, etc.), dirty, vul...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汚す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よごす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pollute, to contaminate, to soil, to make dirty, to stain | to disgrace, to dishonour, to dishonor, to defile...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汚染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おせん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pollution, contamination...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2023-10-03T07:22:25Z</dcterms:created>
  <dcterms:modified xsi:type="dcterms:W3CDTF">2023-10-03T07:22:25Z</dcterms:modified>
</cp:coreProperties>
</file>