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ころす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さつじん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のうやく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しゅうにゅういんし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しゅうかく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かんぜん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げんいん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いっかん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